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4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97673-2BED-4240-95EE-25457E4353AC}" type="datetimeFigureOut">
              <a:rPr lang="en-US" smtClean="0"/>
              <a:t>1/14/2018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1FFD9-F3CB-48CC-9DE4-2014FBCBA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093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2781-EF18-4622-A12A-EB38347C9FF8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6853C-8DDA-4D1E-93FC-8F1E054DD2E8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8BC3-CFFD-4EA3-9D08-D639555482DD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ircl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3E81E-8B9A-4224-BBBC-515C9A4E73B0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p:transition spd="slow">
    <p:circl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93A9-9C0C-4281-AEA9-75AAF7D15048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ircl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166D-1F97-4419-A459-362E56035D76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p:transition spd="slow">
    <p:circl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AF22-8FA0-490B-9E5F-5B59271AC2EA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ircl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A2FD-3983-4054-B947-BD5D97EF7024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E16B-CD4A-445D-8625-D3C222C0BCFC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16F79-E7EC-4718-8184-91E0A1761FF0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6719-E6FB-4E6A-8979-B43CF9F25A8B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186C-9E94-42D3-9A0D-AC88ACE0F277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477E-D819-4213-A093-1F87A6FD3FBD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2868F-0616-4C7E-B4CE-16BCA5D99163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A94D-5286-469B-9DB2-1988E76F929A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8A934-5C90-4C72-9872-787E6CED6936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BFCE2-7175-41EC-85E1-D87C2D2791B3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6EE39FA-507D-416B-84AF-F6695517045C}" type="datetime1">
              <a:rPr lang="en-US" smtClean="0"/>
              <a:t>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ransition spd="slow">
    <p:circle/>
  </p:transition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000">
              <a:srgbClr val="0070C0"/>
            </a:gs>
            <a:gs pos="18000">
              <a:srgbClr val="002060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FBC3D-0FBE-4F2F-B58D-EBDBDF4DA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0970" y="1053179"/>
            <a:ext cx="5691641" cy="860028"/>
          </a:xfrm>
        </p:spPr>
        <p:txBody>
          <a:bodyPr>
            <a:norm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Emergency Alert</a:t>
            </a:r>
          </a:p>
        </p:txBody>
      </p:sp>
      <p:pic>
        <p:nvPicPr>
          <p:cNvPr id="6" name="Picture Placeholder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7CBCBC0-1DE2-47FE-9C43-55835D0763D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0813" b="10813"/>
          <a:stretch>
            <a:fillRect/>
          </a:stretch>
        </p:blipFill>
        <p:spPr>
          <a:xfrm>
            <a:off x="194628" y="134052"/>
            <a:ext cx="4729064" cy="6589896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820239-F814-4B05-AE20-CA29225398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50969" y="2064377"/>
            <a:ext cx="5691641" cy="3334043"/>
          </a:xfrm>
        </p:spPr>
        <p:txBody>
          <a:bodyPr>
            <a:noAutofit/>
          </a:bodyPr>
          <a:lstStyle/>
          <a:p>
            <a:r>
              <a:rPr lang="en-US" sz="4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BALLISTIC MISSLE THREAT INBOUND TO HAWAII. SEEK IMMEDIATE SHELTER. THIS IS NOT A DRILL.</a:t>
            </a:r>
          </a:p>
        </p:txBody>
      </p:sp>
      <p:pic>
        <p:nvPicPr>
          <p:cNvPr id="7" name="Picture 6" descr="A close up of a logo&#10;&#10;Description generated with high confidence">
            <a:extLst>
              <a:ext uri="{FF2B5EF4-FFF2-40B4-BE49-F238E27FC236}">
                <a16:creationId xmlns:a16="http://schemas.microsoft.com/office/drawing/2014/main" id="{E206CCC7-0385-4E1D-B1A3-CACC1778E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3229" y="6295966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82357407"/>
      </p:ext>
    </p:extLst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000">
              <a:srgbClr val="0070C0"/>
            </a:gs>
            <a:gs pos="15000">
              <a:srgbClr val="002060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sandglass, object, indoor&#10;&#10;Description generated with very high confidence">
            <a:extLst>
              <a:ext uri="{FF2B5EF4-FFF2-40B4-BE49-F238E27FC236}">
                <a16:creationId xmlns:a16="http://schemas.microsoft.com/office/drawing/2014/main" id="{E5174983-20BD-431E-99A7-672155DE45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B825D20-258A-496A-ADE6-437D9002EC9E}"/>
              </a:ext>
            </a:extLst>
          </p:cNvPr>
          <p:cNvSpPr/>
          <p:nvPr/>
        </p:nvSpPr>
        <p:spPr>
          <a:xfrm>
            <a:off x="3117056" y="5578475"/>
            <a:ext cx="5957887" cy="12795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87911C-BAEB-433D-AA31-78E58EB9E772}"/>
              </a:ext>
            </a:extLst>
          </p:cNvPr>
          <p:cNvSpPr/>
          <p:nvPr/>
        </p:nvSpPr>
        <p:spPr>
          <a:xfrm>
            <a:off x="7829550" y="5329238"/>
            <a:ext cx="1085850" cy="2492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close up of a logo&#10;&#10;Description generated with high confidence">
            <a:extLst>
              <a:ext uri="{FF2B5EF4-FFF2-40B4-BE49-F238E27FC236}">
                <a16:creationId xmlns:a16="http://schemas.microsoft.com/office/drawing/2014/main" id="{FB734951-FFE4-477D-ABB8-0241124856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514" y="624840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AA9EFAE-508E-4C59-A365-D71034EEABD5}"/>
              </a:ext>
            </a:extLst>
          </p:cNvPr>
          <p:cNvSpPr txBox="1">
            <a:spLocks/>
          </p:cNvSpPr>
          <p:nvPr/>
        </p:nvSpPr>
        <p:spPr>
          <a:xfrm>
            <a:off x="10960524" y="6342949"/>
            <a:ext cx="1142245" cy="427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3200" b="0" i="0" kern="120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507743775"/>
      </p:ext>
    </p:extLst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000">
              <a:srgbClr val="0070C0"/>
            </a:gs>
            <a:gs pos="15000">
              <a:srgbClr val="002060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90FE681-1E05-478A-89DC-5F7AB37CFD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E2F21DC-5F0E-42CF-B89C-C1E25E175CB8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783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close up of a logo&#10;&#10;Description generated with high confidence">
            <a:extLst>
              <a:ext uri="{FF2B5EF4-FFF2-40B4-BE49-F238E27FC236}">
                <a16:creationId xmlns:a16="http://schemas.microsoft.com/office/drawing/2014/main" id="{CFC2FED0-2532-4D61-94E7-4988AEAB54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31" y="6296609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E9180A7-D8B5-4477-AA09-0FE3D694C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656" y="1548859"/>
            <a:ext cx="4098535" cy="3198892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If this had been an actual emergency...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F7A49-1F8F-4155-AB98-486BF1253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0783" y="422031"/>
            <a:ext cx="7391161" cy="4983389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4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What would you do?</a:t>
            </a:r>
          </a:p>
          <a:p>
            <a:pPr>
              <a:spcBef>
                <a:spcPts val="300"/>
              </a:spcBef>
            </a:pPr>
            <a:r>
              <a:rPr lang="en-US" sz="4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Where would you go?</a:t>
            </a:r>
          </a:p>
          <a:p>
            <a:pPr>
              <a:spcBef>
                <a:spcPts val="300"/>
              </a:spcBef>
            </a:pPr>
            <a:r>
              <a:rPr lang="en-US" sz="4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Would you be ready?</a:t>
            </a:r>
          </a:p>
          <a:p>
            <a:pPr marL="688975" lvl="1" indent="-295275">
              <a:spcBef>
                <a:spcPts val="300"/>
              </a:spcBef>
            </a:pP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Israel, </a:t>
            </a:r>
            <a:r>
              <a:rPr lang="en-US" sz="40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Hosea 10:8</a:t>
            </a:r>
          </a:p>
          <a:p>
            <a:pPr marL="688975" lvl="1" indent="-295275">
              <a:spcBef>
                <a:spcPts val="300"/>
              </a:spcBef>
            </a:pP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Jerusalem, </a:t>
            </a:r>
            <a:r>
              <a:rPr lang="en-US" sz="40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Luke 23:28-31</a:t>
            </a:r>
          </a:p>
          <a:p>
            <a:pPr marL="688975" lvl="1" indent="-295275">
              <a:spcBef>
                <a:spcPts val="300"/>
              </a:spcBef>
            </a:pP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Persecutors, </a:t>
            </a:r>
            <a:r>
              <a:rPr lang="en-US" sz="40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Rev. 6:15-16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853830-C6C6-474D-8BD9-1878FD6D0889}"/>
              </a:ext>
            </a:extLst>
          </p:cNvPr>
          <p:cNvSpPr txBox="1"/>
          <p:nvPr/>
        </p:nvSpPr>
        <p:spPr>
          <a:xfrm>
            <a:off x="1181699" y="5405420"/>
            <a:ext cx="977882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“For the great day of </a:t>
            </a:r>
            <a:r>
              <a:rPr lang="en-US" sz="3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wrath</a:t>
            </a:r>
            <a:r>
              <a:rPr lang="en-US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 has come, and who is able to stand?” (Revelation 6:17)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23D29-73A9-4521-80A0-BF86D375B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0524" y="6342949"/>
            <a:ext cx="1142245" cy="427982"/>
          </a:xfrm>
        </p:spPr>
        <p:txBody>
          <a:bodyPr/>
          <a:lstStyle/>
          <a:p>
            <a:fld id="{D57F1E4F-1CFF-5643-939E-217C01CDF565}" type="slidenum">
              <a:rPr lang="en-US" sz="12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pPr/>
              <a:t>2</a:t>
            </a:fld>
            <a:endParaRPr lang="en-US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86493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781BBDC9-2DC6-4959-AC3D-49A5DCB05DA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B74BB55-8517-4CFE-9389-81D0E6F81F0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3F7C935-E41E-4E8D-91DF-D3BAB9521DF0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08452CCF-4A27-488A-AAF4-424933CFC92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 descr="A close up of a logo&#10;&#10;Description generated with high confidence">
            <a:extLst>
              <a:ext uri="{FF2B5EF4-FFF2-40B4-BE49-F238E27FC236}">
                <a16:creationId xmlns:a16="http://schemas.microsoft.com/office/drawing/2014/main" id="{95B8FEBE-FE17-438A-AF2F-409D9A715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51" y="6236609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2AD51B-8831-472F-8B48-65D368C11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8656" y="1497636"/>
            <a:ext cx="4592900" cy="3862728"/>
          </a:xfrm>
        </p:spPr>
        <p:txBody>
          <a:bodyPr>
            <a:normAutofit/>
          </a:bodyPr>
          <a:lstStyle/>
          <a:p>
            <a:pPr algn="ctr">
              <a:spcBef>
                <a:spcPts val="1200"/>
              </a:spcBef>
            </a:pPr>
            <a:r>
              <a:rPr lang="en-US" sz="5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The Great Day of His Wrath</a:t>
            </a:r>
            <a:br>
              <a:rPr lang="en-US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br>
              <a:rPr lang="en-US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4000" i="1" cap="small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2 Peter 3:10-14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92903-6C8D-4B4B-8242-BECCACE0C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8739" y="685800"/>
            <a:ext cx="5586078" cy="54102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Will come without warning, </a:t>
            </a:r>
            <a:r>
              <a:rPr lang="en-US" sz="40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v. 10</a:t>
            </a:r>
          </a:p>
          <a:p>
            <a:r>
              <a:rPr lang="en-U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Cataclysmic, complete destruction, </a:t>
            </a:r>
            <a:r>
              <a:rPr lang="en-US" sz="40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v. 10, 11, 12</a:t>
            </a:r>
          </a:p>
          <a:p>
            <a:r>
              <a:rPr lang="en-U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Prompts holiness and godliness, </a:t>
            </a:r>
            <a:r>
              <a:rPr lang="en-US" sz="40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v. 11, 14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B30AA-341F-44D7-9E86-0A71801D8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1" name="Slide Number Placeholder 5">
            <a:extLst>
              <a:ext uri="{FF2B5EF4-FFF2-40B4-BE49-F238E27FC236}">
                <a16:creationId xmlns:a16="http://schemas.microsoft.com/office/drawing/2014/main" id="{3BB4A411-A6FC-4DF6-901A-6CAF7F86FA8F}"/>
              </a:ext>
            </a:extLst>
          </p:cNvPr>
          <p:cNvSpPr txBox="1">
            <a:spLocks/>
          </p:cNvSpPr>
          <p:nvPr/>
        </p:nvSpPr>
        <p:spPr>
          <a:xfrm>
            <a:off x="10960524" y="6342949"/>
            <a:ext cx="1142245" cy="427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3200" b="0" i="0" kern="120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z="12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pPr/>
              <a:t>3</a:t>
            </a:fld>
            <a:endParaRPr lang="en-US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451997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781BBDC9-2DC6-4959-AC3D-49A5DCB05DA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B74BB55-8517-4CFE-9389-81D0E6F81F0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3F7C935-E41E-4E8D-91DF-D3BAB9521DF0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08452CCF-4A27-488A-AAF4-424933CFC92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 descr="A close up of a logo&#10;&#10;Description generated with high confidence">
            <a:extLst>
              <a:ext uri="{FF2B5EF4-FFF2-40B4-BE49-F238E27FC236}">
                <a16:creationId xmlns:a16="http://schemas.microsoft.com/office/drawing/2014/main" id="{95B8FEBE-FE17-438A-AF2F-409D9A715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51" y="6236609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2AD51B-8831-472F-8B48-65D368C11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550" y="1388580"/>
            <a:ext cx="4592900" cy="4080839"/>
          </a:xfrm>
        </p:spPr>
        <p:txBody>
          <a:bodyPr>
            <a:normAutofit/>
          </a:bodyPr>
          <a:lstStyle/>
          <a:p>
            <a:pPr algn="ctr">
              <a:spcBef>
                <a:spcPts val="1200"/>
              </a:spcBef>
            </a:pPr>
            <a:r>
              <a:rPr lang="en-US" sz="6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The nature of judgment</a:t>
            </a:r>
            <a:br>
              <a:rPr lang="en-US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br>
              <a:rPr lang="en-US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4000" i="1" cap="small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Matthew 24:36-44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92903-6C8D-4B4B-8242-BECCACE0C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9592" y="977386"/>
            <a:ext cx="5744372" cy="4903226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God’s decision, </a:t>
            </a:r>
            <a:r>
              <a:rPr lang="en-US" sz="40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v. 36</a:t>
            </a:r>
          </a:p>
          <a:p>
            <a:r>
              <a:rPr lang="en-U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Unexpected, </a:t>
            </a:r>
            <a:r>
              <a:rPr lang="en-US" sz="40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v. 37-39</a:t>
            </a:r>
          </a:p>
          <a:p>
            <a:r>
              <a:rPr lang="en-U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Sudden, no escape, </a:t>
            </a:r>
            <a:br>
              <a:rPr lang="en-U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40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v. 40-41; Lk. 17:32-37</a:t>
            </a:r>
          </a:p>
          <a:p>
            <a:pPr marL="692150" lvl="1" indent="-346075"/>
            <a:r>
              <a:rPr lang="en-US" sz="37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Get ready, </a:t>
            </a:r>
            <a:r>
              <a:rPr lang="en-US" sz="37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v. 42-44</a:t>
            </a:r>
          </a:p>
          <a:p>
            <a:pPr marL="692150" lvl="1" indent="-346075"/>
            <a:r>
              <a:rPr lang="en-US" sz="37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Stay ready, </a:t>
            </a:r>
            <a:r>
              <a:rPr lang="en-US" sz="37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v. 45-51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B30AA-341F-44D7-9E86-0A71801D8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1" name="Slide Number Placeholder 5">
            <a:extLst>
              <a:ext uri="{FF2B5EF4-FFF2-40B4-BE49-F238E27FC236}">
                <a16:creationId xmlns:a16="http://schemas.microsoft.com/office/drawing/2014/main" id="{3BB4A411-A6FC-4DF6-901A-6CAF7F86FA8F}"/>
              </a:ext>
            </a:extLst>
          </p:cNvPr>
          <p:cNvSpPr txBox="1">
            <a:spLocks/>
          </p:cNvSpPr>
          <p:nvPr/>
        </p:nvSpPr>
        <p:spPr>
          <a:xfrm>
            <a:off x="10960524" y="6342949"/>
            <a:ext cx="1142245" cy="427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3200" b="0" i="0" kern="120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z="12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pPr/>
              <a:t>4</a:t>
            </a:fld>
            <a:endParaRPr lang="en-US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987503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781BBDC9-2DC6-4959-AC3D-49A5DCB05DA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B74BB55-8517-4CFE-9389-81D0E6F81F0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3F7C935-E41E-4E8D-91DF-D3BAB9521DF0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08452CCF-4A27-488A-AAF4-424933CFC92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 descr="A close up of a logo&#10;&#10;Description generated with high confidence">
            <a:extLst>
              <a:ext uri="{FF2B5EF4-FFF2-40B4-BE49-F238E27FC236}">
                <a16:creationId xmlns:a16="http://schemas.microsoft.com/office/drawing/2014/main" id="{95B8FEBE-FE17-438A-AF2F-409D9A715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51" y="6236609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2AD51B-8831-472F-8B48-65D368C11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6434" y="504857"/>
            <a:ext cx="4592900" cy="5836512"/>
          </a:xfrm>
        </p:spPr>
        <p:txBody>
          <a:bodyPr>
            <a:normAutofit/>
          </a:bodyPr>
          <a:lstStyle/>
          <a:p>
            <a:pPr algn="ctr">
              <a:spcBef>
                <a:spcPts val="1200"/>
              </a:spcBef>
            </a:pPr>
            <a:r>
              <a:rPr lang="en-US" sz="5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Are you Ready</a:t>
            </a:r>
            <a:br>
              <a:rPr lang="en-US" sz="5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5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for the Judgment Day?</a:t>
            </a:r>
            <a:br>
              <a:rPr lang="en-US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br>
              <a:rPr lang="en-US" sz="1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4400" i="1" cap="small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1 Thessalonians</a:t>
            </a:r>
            <a:br>
              <a:rPr lang="en-US" sz="4400" i="1" cap="small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4400" i="1" cap="small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5:1-11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92903-6C8D-4B4B-8242-BECCACE0C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9391" y="793494"/>
            <a:ext cx="6069175" cy="5271012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Yes, if a Christian, </a:t>
            </a:r>
            <a:r>
              <a:rPr lang="en-US" sz="40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v. 1-5</a:t>
            </a:r>
          </a:p>
          <a:p>
            <a:r>
              <a:rPr lang="en-U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Yes, if you’re a watchful Christian, </a:t>
            </a:r>
            <a:r>
              <a:rPr lang="en-US" sz="40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v. 6-8</a:t>
            </a:r>
          </a:p>
          <a:p>
            <a:pPr marL="685800" lvl="1" indent="-342900"/>
            <a:r>
              <a:rPr lang="en-US" sz="37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Remember why Jesus died, </a:t>
            </a:r>
            <a:r>
              <a:rPr lang="en-US" sz="37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v. 9-10</a:t>
            </a:r>
          </a:p>
          <a:p>
            <a:pPr marL="685800" lvl="1" indent="-342900"/>
            <a:r>
              <a:rPr lang="en-US" sz="37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The prepared are comforted, </a:t>
            </a:r>
            <a:r>
              <a:rPr lang="en-US" sz="37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v. 11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B30AA-341F-44D7-9E86-0A71801D8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1" name="Slide Number Placeholder 5">
            <a:extLst>
              <a:ext uri="{FF2B5EF4-FFF2-40B4-BE49-F238E27FC236}">
                <a16:creationId xmlns:a16="http://schemas.microsoft.com/office/drawing/2014/main" id="{3BB4A411-A6FC-4DF6-901A-6CAF7F86FA8F}"/>
              </a:ext>
            </a:extLst>
          </p:cNvPr>
          <p:cNvSpPr txBox="1">
            <a:spLocks/>
          </p:cNvSpPr>
          <p:nvPr/>
        </p:nvSpPr>
        <p:spPr>
          <a:xfrm>
            <a:off x="10960524" y="6342949"/>
            <a:ext cx="1142245" cy="427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3200" b="0" i="0" kern="120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z="12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pPr/>
              <a:t>5</a:t>
            </a:fld>
            <a:endParaRPr lang="en-US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57815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781BBDC9-2DC6-4959-AC3D-49A5DCB05DA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B74BB55-8517-4CFE-9389-81D0E6F81F0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3F7C935-E41E-4E8D-91DF-D3BAB9521DF0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08452CCF-4A27-488A-AAF4-424933CFC92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 descr="A close up of a logo&#10;&#10;Description generated with high confidence">
            <a:extLst>
              <a:ext uri="{FF2B5EF4-FFF2-40B4-BE49-F238E27FC236}">
                <a16:creationId xmlns:a16="http://schemas.microsoft.com/office/drawing/2014/main" id="{95B8FEBE-FE17-438A-AF2F-409D9A715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51" y="6236609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2AD51B-8831-472F-8B48-65D368C11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2046" y="738237"/>
            <a:ext cx="4592900" cy="5381526"/>
          </a:xfrm>
        </p:spPr>
        <p:txBody>
          <a:bodyPr>
            <a:normAutofit/>
          </a:bodyPr>
          <a:lstStyle/>
          <a:p>
            <a:pPr algn="ctr">
              <a:spcBef>
                <a:spcPts val="1200"/>
              </a:spcBef>
            </a:pPr>
            <a:r>
              <a:rPr lang="en-US" sz="5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Now is the Day of Salvation</a:t>
            </a:r>
            <a:br>
              <a:rPr lang="en-US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br>
              <a:rPr lang="en-US" sz="1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br>
              <a:rPr lang="en-US" sz="18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4400" i="1" cap="small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2 Corinthians 6:2 2 Peter 3:11-14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92903-6C8D-4B4B-8242-BECCACE0C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0462" y="793494"/>
            <a:ext cx="5668612" cy="5271012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To become a Christian</a:t>
            </a:r>
          </a:p>
          <a:p>
            <a:r>
              <a:rPr lang="en-U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To be a watchful Christian</a:t>
            </a:r>
            <a:endParaRPr lang="en-US" sz="40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To remember Jesus died to save you</a:t>
            </a:r>
            <a:endParaRPr lang="en-US" sz="4000" b="1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To look for eternal comfort</a:t>
            </a:r>
            <a:endParaRPr lang="en-US" sz="4000" b="1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B30AA-341F-44D7-9E86-0A71801D8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1" name="Slide Number Placeholder 5">
            <a:extLst>
              <a:ext uri="{FF2B5EF4-FFF2-40B4-BE49-F238E27FC236}">
                <a16:creationId xmlns:a16="http://schemas.microsoft.com/office/drawing/2014/main" id="{3BB4A411-A6FC-4DF6-901A-6CAF7F86FA8F}"/>
              </a:ext>
            </a:extLst>
          </p:cNvPr>
          <p:cNvSpPr txBox="1">
            <a:spLocks/>
          </p:cNvSpPr>
          <p:nvPr/>
        </p:nvSpPr>
        <p:spPr>
          <a:xfrm>
            <a:off x="10960524" y="6342949"/>
            <a:ext cx="1142245" cy="427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3200" b="0" i="0" kern="120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z="12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pPr/>
              <a:t>6</a:t>
            </a:fld>
            <a:endParaRPr lang="en-US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259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rgbClr val="0070C0"/>
            </a:gs>
            <a:gs pos="22000">
              <a:srgbClr val="002060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4" name="Group 70">
            <a:extLst>
              <a:ext uri="{FF2B5EF4-FFF2-40B4-BE49-F238E27FC236}">
                <a16:creationId xmlns:a16="http://schemas.microsoft.com/office/drawing/2014/main" id="{12D8CD66-6E34-4232-868C-F61EC84AFC0B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BA1EDB24-D25E-4498-9742-07355DA2B191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0E5C3020-0F81-4919-9D1F-B6ED9A835366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83ECD783-8E88-4D10-99BD-C579F0CA2AD4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29EDE005-2618-4634-B693-DAB7F601385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C4252634-CD2F-416D-80D4-1C184472B07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C01867-05D6-40BD-BDCA-C041198894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5089" y="1350498"/>
            <a:ext cx="3187873" cy="2332503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FALSE ALARM!</a:t>
            </a:r>
          </a:p>
        </p:txBody>
      </p:sp>
      <p:pic>
        <p:nvPicPr>
          <p:cNvPr id="15" name="Picture Placeholder 1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9B31967C-0803-4B67-BFC5-785B7D03EEE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3174" r="13174"/>
          <a:stretch>
            <a:fillRect/>
          </a:stretch>
        </p:blipFill>
        <p:spPr>
          <a:xfrm>
            <a:off x="407173" y="417004"/>
            <a:ext cx="7510660" cy="5736126"/>
          </a:xfrm>
        </p:spPr>
      </p:pic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A900B48B-94A5-49DF-8FE6-EB28BCD1A353}"/>
              </a:ext>
            </a:extLst>
          </p:cNvPr>
          <p:cNvSpPr txBox="1">
            <a:spLocks/>
          </p:cNvSpPr>
          <p:nvPr/>
        </p:nvSpPr>
        <p:spPr>
          <a:xfrm>
            <a:off x="10960524" y="6342949"/>
            <a:ext cx="1142245" cy="427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3200" b="0" i="0" kern="120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z="12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pPr/>
              <a:t>7</a:t>
            </a:fld>
            <a:endParaRPr lang="en-US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7" name="Picture 36" descr="A close up of a logo&#10;&#10;Description generated with high confidence">
            <a:extLst>
              <a:ext uri="{FF2B5EF4-FFF2-40B4-BE49-F238E27FC236}">
                <a16:creationId xmlns:a16="http://schemas.microsoft.com/office/drawing/2014/main" id="{CA11A1B6-43D0-4B73-85B2-1D8F756C2A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31" y="6296609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13679285"/>
      </p:ext>
    </p:extLst>
  </p:cSld>
  <p:clrMapOvr>
    <a:masterClrMapping/>
  </p:clrMapOvr>
  <p:transition spd="slow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781BBDC9-2DC6-4959-AC3D-49A5DCB05DA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B74BB55-8517-4CFE-9389-81D0E6F81F0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3F7C935-E41E-4E8D-91DF-D3BAB9521DF0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08452CCF-4A27-488A-AAF4-424933CFC92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 descr="A close up of a logo&#10;&#10;Description generated with high confidence">
            <a:extLst>
              <a:ext uri="{FF2B5EF4-FFF2-40B4-BE49-F238E27FC236}">
                <a16:creationId xmlns:a16="http://schemas.microsoft.com/office/drawing/2014/main" id="{95B8FEBE-FE17-438A-AF2F-409D9A715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51" y="6236609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2AD51B-8831-472F-8B48-65D368C11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8192" y="1580295"/>
            <a:ext cx="4592900" cy="3697409"/>
          </a:xfrm>
        </p:spPr>
        <p:txBody>
          <a:bodyPr>
            <a:normAutofit/>
          </a:bodyPr>
          <a:lstStyle/>
          <a:p>
            <a:pPr algn="ctr">
              <a:spcBef>
                <a:spcPts val="1200"/>
              </a:spcBef>
            </a:pP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If this had been The end of the world…</a:t>
            </a:r>
            <a:endParaRPr lang="en-US" sz="4800" i="1" cap="small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92903-6C8D-4B4B-8242-BECCACE0C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5510" y="1610063"/>
            <a:ext cx="5312537" cy="36280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No place</a:t>
            </a:r>
            <a:br>
              <a:rPr lang="en-US" sz="6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6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to hide!</a:t>
            </a:r>
          </a:p>
          <a:p>
            <a:pPr marL="0" indent="0" algn="ctr">
              <a:buNone/>
            </a:pPr>
            <a:r>
              <a:rPr lang="en-US" sz="40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(Revelation 6:16-17)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B30AA-341F-44D7-9E86-0A71801D8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1" name="Slide Number Placeholder 5">
            <a:extLst>
              <a:ext uri="{FF2B5EF4-FFF2-40B4-BE49-F238E27FC236}">
                <a16:creationId xmlns:a16="http://schemas.microsoft.com/office/drawing/2014/main" id="{3BB4A411-A6FC-4DF6-901A-6CAF7F86FA8F}"/>
              </a:ext>
            </a:extLst>
          </p:cNvPr>
          <p:cNvSpPr txBox="1">
            <a:spLocks/>
          </p:cNvSpPr>
          <p:nvPr/>
        </p:nvSpPr>
        <p:spPr>
          <a:xfrm>
            <a:off x="10960524" y="6342949"/>
            <a:ext cx="1142245" cy="427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3200" b="0" i="0" kern="120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z="12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pPr/>
              <a:t>8</a:t>
            </a:fld>
            <a:endParaRPr lang="en-US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244446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781BBDC9-2DC6-4959-AC3D-49A5DCB05DA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B74BB55-8517-4CFE-9389-81D0E6F81F0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3F7C935-E41E-4E8D-91DF-D3BAB9521DF0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08452CCF-4A27-488A-AAF4-424933CFC92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 descr="A close up of a logo&#10;&#10;Description generated with high confidence">
            <a:extLst>
              <a:ext uri="{FF2B5EF4-FFF2-40B4-BE49-F238E27FC236}">
                <a16:creationId xmlns:a16="http://schemas.microsoft.com/office/drawing/2014/main" id="{95B8FEBE-FE17-438A-AF2F-409D9A715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51" y="6236609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2AD51B-8831-472F-8B48-65D368C11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6434" y="1133705"/>
            <a:ext cx="4592900" cy="4590585"/>
          </a:xfrm>
        </p:spPr>
        <p:txBody>
          <a:bodyPr>
            <a:noAutofit/>
          </a:bodyPr>
          <a:lstStyle/>
          <a:p>
            <a:pPr algn="ctr">
              <a:spcBef>
                <a:spcPts val="1200"/>
              </a:spcBef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This </a:t>
            </a:r>
            <a:r>
              <a:rPr lang="en-US" sz="6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is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 Your Warning.</a:t>
            </a:r>
            <a:b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This is </a:t>
            </a:r>
            <a:r>
              <a:rPr lang="en-US" sz="6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not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 a drill. </a:t>
            </a:r>
            <a:endParaRPr lang="en-US" sz="6000" i="1" cap="small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92903-6C8D-4B4B-8242-BECCACE0C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5510" y="1300100"/>
            <a:ext cx="5312537" cy="42577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Seek immediate shelter in Christ.</a:t>
            </a:r>
            <a:endParaRPr lang="en-US" sz="4000" b="1" i="1" cap="all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B30AA-341F-44D7-9E86-0A71801D8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1" name="Slide Number Placeholder 5">
            <a:extLst>
              <a:ext uri="{FF2B5EF4-FFF2-40B4-BE49-F238E27FC236}">
                <a16:creationId xmlns:a16="http://schemas.microsoft.com/office/drawing/2014/main" id="{3BB4A411-A6FC-4DF6-901A-6CAF7F86FA8F}"/>
              </a:ext>
            </a:extLst>
          </p:cNvPr>
          <p:cNvSpPr txBox="1">
            <a:spLocks/>
          </p:cNvSpPr>
          <p:nvPr/>
        </p:nvSpPr>
        <p:spPr>
          <a:xfrm>
            <a:off x="10960524" y="6342949"/>
            <a:ext cx="1142245" cy="427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3200" b="0" i="0" kern="120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z="12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pPr/>
              <a:t>9</a:t>
            </a:fld>
            <a:endParaRPr lang="en-US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945157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157</TotalTime>
  <Words>239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Century Gothic</vt:lpstr>
      <vt:lpstr>Segoe UI</vt:lpstr>
      <vt:lpstr>Segoe UI Semibold</vt:lpstr>
      <vt:lpstr>Wingdings 3</vt:lpstr>
      <vt:lpstr>Slice</vt:lpstr>
      <vt:lpstr>Emergency Alert</vt:lpstr>
      <vt:lpstr>If this had been an actual emergency...</vt:lpstr>
      <vt:lpstr>The Great Day of His Wrath  2 Peter 3:10-14</vt:lpstr>
      <vt:lpstr>The nature of judgment  Matthew 24:36-44</vt:lpstr>
      <vt:lpstr>Are you Ready for the Judgment Day?  1 Thessalonians 5:1-11</vt:lpstr>
      <vt:lpstr>Now is the Day of Salvation   2 Corinthians 6:2 2 Peter 3:11-14</vt:lpstr>
      <vt:lpstr>PowerPoint Presentation</vt:lpstr>
      <vt:lpstr>If this had been The end of the world…</vt:lpstr>
      <vt:lpstr>This is Your Warning. This is not a drill.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Alert!</dc:title>
  <dc:creator>Joe R Price</dc:creator>
  <cp:lastModifiedBy>Joe R Price</cp:lastModifiedBy>
  <cp:revision>31</cp:revision>
  <dcterms:created xsi:type="dcterms:W3CDTF">2018-01-13T19:23:55Z</dcterms:created>
  <dcterms:modified xsi:type="dcterms:W3CDTF">2018-01-14T14:25:37Z</dcterms:modified>
</cp:coreProperties>
</file>